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5535E-BD2E-7270-021F-9B17FA12C4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8CFB4-D6AB-507A-D8E0-97EF839F05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F4563-C958-414D-650B-F44B77339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13A4A-4B70-9935-A577-21BEB3909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ECAE0-A268-B387-CA78-7AB6EC517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5729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DC912-0E76-F090-D552-A479597AF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9C45A8-31B5-CB3B-EADD-2642D81658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C9273-6CD7-3CC0-6339-E50A580B9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51E44-8179-831E-E061-33E3C056B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2A2E2-7B39-62A2-824E-B993D85EF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51039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F287D7-CBE2-62DF-5E35-97BC0461C1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9E2821-56A6-45E3-1F02-65DC9BA75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9692F-431F-D399-4989-5016F89B5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3D4D9-517B-C6E0-AFEC-DA2A65E90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53585-B394-BDF1-959C-9982EBF81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25881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E6614-6C3B-4832-3014-126C6E8B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F456D-1100-D416-1473-6FCA89983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C7D97-F6C5-F5D3-ED67-AD9540FC9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30DBC-3263-C0B5-0F9D-B8DD2B33D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66CC1-0ADC-52C4-B9C5-C944EC7F9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27488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EAF86-9938-E55A-B98B-0D7FD9B8A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F4E02-AE48-9A80-95C2-B5F0CF127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80F09-DAAA-C6A6-6861-EF35D1D53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49028-5A44-186F-42CD-459B93838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B1AAA-3E4A-BDDB-08EF-F52A9C92D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54282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F4025-D542-37AC-8C40-34D6A3C3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46C8E-B213-1BC2-FA5B-6FFC190EE3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043693-0E18-4997-7BE6-743C6A532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7437F2-FA04-3E8C-51B5-E1884D0F4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ADE22-3D66-7784-60F5-DB8634E23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A5CEE-92F9-841E-15FB-0DB1ED368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4267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DA227-2A1E-0B4D-D79F-3379C6260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9B370F-F18F-29A9-D3B5-32622247A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28FF4-B4DD-0FCC-C1CB-FA7149CF88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7D4E1-179E-B881-99A7-C95B45C2BE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0F3840-9753-8BD7-FA98-AEAB286F5E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42115D-3EBD-175B-8411-185C1CB87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D2236F-8A60-7243-B872-873D1F3DD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B15F92-9877-6A75-9444-88D190531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87072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38155-7341-D75F-5AC6-90E7A3FFF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3F9917-7604-28EA-DC3F-04C625A14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846B24-73D7-29F4-603B-1F386F971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2ABE30-D988-FF84-A736-60CEAEF9D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38942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B16D66-CF03-CE5B-F59F-4CEE9EAEE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624A52-0073-1D3E-F11D-75ED34AC2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D6262E-DFD2-52B3-CACC-134DE4F83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78500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A2033-7E2E-4E68-77F8-36C4683BC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8BB0D-683B-EC48-7033-466A37540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1FD6CE-5D33-86DB-969E-89B465AC7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504150-E57E-9529-2C50-034E36270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88B1F-D8A1-0763-8EEF-FA5F838B8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6D065-EA75-6F96-2BC6-511841261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49230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B7079-9BDC-1143-E6C4-BE6A8DE4B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A8CF09-25E7-9DC3-A196-00B5D55B3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C0A9-B8E5-4EEE-0844-2FCDE01D5D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02D13D-87DE-F2D5-6E2D-BFAD87654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3060F3-427A-8BD9-3A3A-632962A0D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210F30-1D20-7813-AAE9-87A9A7BA0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93149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9B54FA-67F8-C0CA-CD9B-C725D73F3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92259-4186-D342-6738-3D1F43446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F8B00-D74C-BA72-75C2-142EAF516A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AEB6F-9C56-4041-8DA2-90CFBD52EF1E}" type="datetimeFigureOut">
              <a:rPr lang="tr-TR" smtClean="0"/>
              <a:t>30.09.2023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7F82E-51D0-32AD-3824-0BFBF36413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B08FE-1A7A-8E07-8BDF-773242F274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23BAE-BD38-3142-AEBE-049761D406E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7242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ismail.parlak@ibu.edu.tr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muhendislik.ibu.edu.tr/bolum-duyurulari-yeni" TargetMode="External"/><Relationship Id="rId2" Type="http://schemas.openxmlformats.org/officeDocument/2006/relationships/hyperlink" Target="http://muhendislik.ibu.edu.tr/bolumlerimiz/bilgisayar-muhendislig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bys.ibu.edu.tr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muhendislik.ibu.edu.tr/lisans-egitimii/ders-programi" TargetMode="External"/><Relationship Id="rId2" Type="http://schemas.openxmlformats.org/officeDocument/2006/relationships/hyperlink" Target="http://muhendislik.ibu.edu.tr/personell/akademik-persone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3615D-8E18-883F-A442-DFE5C96F02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1906001012015</a:t>
            </a:r>
            <a:br>
              <a:rPr lang="tr-TR" dirty="0"/>
            </a:br>
            <a:r>
              <a:rPr lang="tr-TR" dirty="0"/>
              <a:t>Bilgisayar Mühendisliğine Giriş</a:t>
            </a:r>
            <a:br>
              <a:rPr lang="tr-TR" dirty="0"/>
            </a:br>
            <a:endParaRPr lang="tr-T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845D99-26EA-5A2F-EE4D-2E83E445B3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/>
              <a:t>Bolu Abant İzzet Baysal Üniversitesi</a:t>
            </a:r>
          </a:p>
          <a:p>
            <a:r>
              <a:rPr lang="tr-TR" dirty="0"/>
              <a:t>Dr. </a:t>
            </a:r>
            <a:r>
              <a:rPr lang="tr-TR" dirty="0" err="1"/>
              <a:t>Öğr</a:t>
            </a:r>
            <a:r>
              <a:rPr lang="tr-TR" dirty="0"/>
              <a:t>. Üyesi İsmail Hakkı Parlak</a:t>
            </a:r>
          </a:p>
          <a:p>
            <a:r>
              <a:rPr lang="tr-TR" dirty="0">
                <a:hlinkClick r:id="rId2"/>
              </a:rPr>
              <a:t>ismail.parlak@ibu.edu.tr</a:t>
            </a:r>
            <a:endParaRPr lang="tr-TR" dirty="0"/>
          </a:p>
          <a:p>
            <a:r>
              <a:rPr lang="tr-TR" dirty="0"/>
              <a:t>Oda: 335</a:t>
            </a:r>
          </a:p>
        </p:txBody>
      </p:sp>
    </p:spTree>
    <p:extLst>
      <p:ext uri="{BB962C8B-B14F-4D97-AF65-F5344CB8AC3E}">
        <p14:creationId xmlns:p14="http://schemas.microsoft.com/office/powerpoint/2010/main" val="1481989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75F59-DC35-5772-1D47-BE102B518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Önemli Bağlantılar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BF021-38F9-877F-5A3A-324AF3F94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tr-TR" dirty="0">
                <a:hlinkClick r:id="rId2"/>
              </a:rPr>
              <a:t>http://muhendislik.ibu.edu.tr/bolumlerimiz/bilgisayar-muhendisligi</a:t>
            </a:r>
            <a:endParaRPr lang="tr-TR" dirty="0"/>
          </a:p>
          <a:p>
            <a:pPr>
              <a:lnSpc>
                <a:spcPct val="200000"/>
              </a:lnSpc>
            </a:pPr>
            <a:r>
              <a:rPr lang="tr-TR" dirty="0">
                <a:hlinkClick r:id="rId3"/>
              </a:rPr>
              <a:t>http://muhendislik.ibu.edu.tr/bolum-duyurulari-yeni</a:t>
            </a:r>
            <a:endParaRPr lang="tr-TR" dirty="0"/>
          </a:p>
          <a:p>
            <a:pPr>
              <a:lnSpc>
                <a:spcPct val="200000"/>
              </a:lnSpc>
            </a:pPr>
            <a:r>
              <a:rPr lang="tr-TR" dirty="0">
                <a:hlinkClick r:id="rId4"/>
              </a:rPr>
              <a:t>https://ubys.ibu.edu.tr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00540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AC917-4597-5220-A0A3-5BF66E1D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Bölüm Hakkında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BC356-F110-0E31-4B2A-374CC47FD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tr-TR" dirty="0"/>
              <a:t>Bölümümüz 2015 yılında öğrenci alımına başlamış olup 2019 yılında ilk mezunlarını vermiştir.</a:t>
            </a:r>
          </a:p>
          <a:p>
            <a:r>
              <a:rPr lang="tr-TR" dirty="0"/>
              <a:t>Eğitimler:</a:t>
            </a:r>
          </a:p>
          <a:p>
            <a:pPr lvl="1"/>
            <a:r>
              <a:rPr lang="tr-TR" dirty="0"/>
              <a:t>Lisans</a:t>
            </a:r>
          </a:p>
          <a:p>
            <a:pPr lvl="1"/>
            <a:r>
              <a:rPr lang="tr-TR" dirty="0"/>
              <a:t>Yüksek Lisans</a:t>
            </a:r>
          </a:p>
          <a:p>
            <a:r>
              <a:rPr lang="tr-TR" dirty="0"/>
              <a:t>Anabilim dalları:</a:t>
            </a:r>
          </a:p>
          <a:p>
            <a:pPr lvl="1"/>
            <a:r>
              <a:rPr lang="tr-TR" dirty="0"/>
              <a:t>Bilgisayar Yazılımı</a:t>
            </a:r>
          </a:p>
          <a:p>
            <a:pPr lvl="1"/>
            <a:r>
              <a:rPr lang="tr-TR" dirty="0"/>
              <a:t>Bilgisayar Donanımı</a:t>
            </a:r>
          </a:p>
          <a:p>
            <a:pPr lvl="1"/>
            <a:r>
              <a:rPr lang="tr-TR" dirty="0"/>
              <a:t>Bilgisayar Bilimleri</a:t>
            </a:r>
          </a:p>
          <a:p>
            <a:r>
              <a:rPr lang="tr-TR" dirty="0"/>
              <a:t>Bölüm Başkanı: Doç. Dr. Murat </a:t>
            </a:r>
            <a:r>
              <a:rPr lang="tr-TR" dirty="0" err="1"/>
              <a:t>Beken</a:t>
            </a:r>
            <a:endParaRPr lang="tr-TR" dirty="0"/>
          </a:p>
          <a:p>
            <a:r>
              <a:rPr lang="tr-TR" dirty="0"/>
              <a:t>Kadro: </a:t>
            </a:r>
            <a:r>
              <a:rPr lang="tr-TR" dirty="0">
                <a:hlinkClick r:id="rId2"/>
              </a:rPr>
              <a:t>http://muhendislik.ibu.edu.tr/personell/akademik-personel</a:t>
            </a:r>
            <a:endParaRPr lang="tr-TR" dirty="0"/>
          </a:p>
          <a:p>
            <a:r>
              <a:rPr lang="tr-TR" dirty="0"/>
              <a:t>Ders programı: </a:t>
            </a:r>
            <a:r>
              <a:rPr lang="tr-TR" dirty="0">
                <a:hlinkClick r:id="rId3"/>
              </a:rPr>
              <a:t>http://muhendislik.ibu.edu.tr/lisans-egitimii/ders-programi</a:t>
            </a:r>
            <a:endParaRPr lang="tr-TR" dirty="0"/>
          </a:p>
          <a:p>
            <a:r>
              <a:rPr lang="tr-TR"/>
              <a:t>Seçmeli ders…</a:t>
            </a:r>
            <a:endParaRPr lang="tr-TR" dirty="0"/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855829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C1291-B379-A6EF-C67E-BE8C52C04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Yazılım Laboratuvarı</a:t>
            </a:r>
          </a:p>
        </p:txBody>
      </p:sp>
      <p:pic>
        <p:nvPicPr>
          <p:cNvPr id="5" name="Content Placeholder 4" descr="A picture containing text, indoor, ceiling, wall&#10;&#10;Description automatically generated">
            <a:extLst>
              <a:ext uri="{FF2B5EF4-FFF2-40B4-BE49-F238E27FC236}">
                <a16:creationId xmlns:a16="http://schemas.microsoft.com/office/drawing/2014/main" id="{DCD4310E-9AC1-20C3-ECBC-B7873FBC44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049787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33CCF9-5702-8FA3-DDF5-99078B85F499}"/>
              </a:ext>
            </a:extLst>
          </p:cNvPr>
          <p:cNvSpPr txBox="1"/>
          <p:nvPr/>
        </p:nvSpPr>
        <p:spPr>
          <a:xfrm>
            <a:off x="7304314" y="1533639"/>
            <a:ext cx="35654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60 adet bilgisayar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Windows 10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i7 işlemci</a:t>
            </a:r>
          </a:p>
        </p:txBody>
      </p:sp>
    </p:spTree>
    <p:extLst>
      <p:ext uri="{BB962C8B-B14F-4D97-AF65-F5344CB8AC3E}">
        <p14:creationId xmlns:p14="http://schemas.microsoft.com/office/powerpoint/2010/main" val="3738256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54FC1-D906-FFC7-DAC8-A06403866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Donanım Laboratuvarı</a:t>
            </a:r>
          </a:p>
        </p:txBody>
      </p:sp>
      <p:pic>
        <p:nvPicPr>
          <p:cNvPr id="5" name="Content Placeholder 4" descr="A picture containing indoor, wall, window, ceiling&#10;&#10;Description automatically generated">
            <a:extLst>
              <a:ext uri="{FF2B5EF4-FFF2-40B4-BE49-F238E27FC236}">
                <a16:creationId xmlns:a16="http://schemas.microsoft.com/office/drawing/2014/main" id="{CBA8E4CB-31AC-16F7-7246-8612980722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861906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67245A-429E-7189-A9D9-C73CA31C0A7B}"/>
              </a:ext>
            </a:extLst>
          </p:cNvPr>
          <p:cNvSpPr txBox="1"/>
          <p:nvPr/>
        </p:nvSpPr>
        <p:spPr>
          <a:xfrm>
            <a:off x="7119257" y="1527255"/>
            <a:ext cx="4483920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10 adet devre masası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 err="1"/>
              <a:t>Osiloskoplar</a:t>
            </a:r>
            <a:endParaRPr lang="tr-T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Güç kaynakları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Fonksiyon jeneratörleri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41256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70D56-B5A8-2262-C5C2-F26CFDA19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Sistem Ağları Laboratuvarı</a:t>
            </a:r>
          </a:p>
        </p:txBody>
      </p:sp>
      <p:pic>
        <p:nvPicPr>
          <p:cNvPr id="5" name="Content Placeholder 4" descr="A picture containing indoor, wall, window, floor&#10;&#10;Description automatically generated">
            <a:extLst>
              <a:ext uri="{FF2B5EF4-FFF2-40B4-BE49-F238E27FC236}">
                <a16:creationId xmlns:a16="http://schemas.microsoft.com/office/drawing/2014/main" id="{41F709E2-9980-DC75-6568-EB8C46C9D2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828251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85D99D-1AD6-1DEF-FC3F-A7B0D855FA98}"/>
              </a:ext>
            </a:extLst>
          </p:cNvPr>
          <p:cNvSpPr txBox="1"/>
          <p:nvPr/>
        </p:nvSpPr>
        <p:spPr>
          <a:xfrm>
            <a:off x="7162799" y="1533639"/>
            <a:ext cx="35654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20 adet bilgisayar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 err="1"/>
              <a:t>Fedora</a:t>
            </a:r>
            <a:r>
              <a:rPr lang="tr-TR" sz="3200" dirty="0"/>
              <a:t> Linux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i5 işlemci</a:t>
            </a:r>
          </a:p>
        </p:txBody>
      </p:sp>
    </p:spTree>
    <p:extLst>
      <p:ext uri="{BB962C8B-B14F-4D97-AF65-F5344CB8AC3E}">
        <p14:creationId xmlns:p14="http://schemas.microsoft.com/office/powerpoint/2010/main" val="1593621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1BE61-1253-BF56-803D-AE32F124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Gömülü Sistemler Laboratuvarı</a:t>
            </a:r>
          </a:p>
        </p:txBody>
      </p:sp>
      <p:pic>
        <p:nvPicPr>
          <p:cNvPr id="5" name="Content Placeholder 4" descr="A picture containing text, indoor, wall, shelf&#10;&#10;Description automatically generated">
            <a:extLst>
              <a:ext uri="{FF2B5EF4-FFF2-40B4-BE49-F238E27FC236}">
                <a16:creationId xmlns:a16="http://schemas.microsoft.com/office/drawing/2014/main" id="{D9967E1C-3E3D-8ABB-1792-F89BFCE13B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6297182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1F280F-C5AB-5564-F049-84C7F98F6E0B}"/>
              </a:ext>
            </a:extLst>
          </p:cNvPr>
          <p:cNvSpPr txBox="1"/>
          <p:nvPr/>
        </p:nvSpPr>
        <p:spPr>
          <a:xfrm>
            <a:off x="7489371" y="1527398"/>
            <a:ext cx="386336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Mikroişlemciler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 err="1"/>
              <a:t>Raspberry</a:t>
            </a:r>
            <a:r>
              <a:rPr lang="tr-TR" sz="3200" dirty="0"/>
              <a:t> Pi setleri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 err="1"/>
              <a:t>Arduino</a:t>
            </a:r>
            <a:r>
              <a:rPr lang="tr-TR" sz="3200" dirty="0"/>
              <a:t> setleri</a:t>
            </a:r>
          </a:p>
        </p:txBody>
      </p:sp>
    </p:spTree>
    <p:extLst>
      <p:ext uri="{BB962C8B-B14F-4D97-AF65-F5344CB8AC3E}">
        <p14:creationId xmlns:p14="http://schemas.microsoft.com/office/powerpoint/2010/main" val="753645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1BE61-1253-BF56-803D-AE32F124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Robotik Laboratuvarı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1F280F-C5AB-5564-F049-84C7F98F6E0B}"/>
              </a:ext>
            </a:extLst>
          </p:cNvPr>
          <p:cNvSpPr txBox="1"/>
          <p:nvPr/>
        </p:nvSpPr>
        <p:spPr>
          <a:xfrm>
            <a:off x="7489371" y="1527398"/>
            <a:ext cx="34006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Robot setleri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El aletleri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3200" dirty="0"/>
              <a:t>Temel makineler</a:t>
            </a:r>
          </a:p>
        </p:txBody>
      </p:sp>
      <p:pic>
        <p:nvPicPr>
          <p:cNvPr id="8" name="Content Placeholder 7" descr="A picture containing floor, indoor, wall, dining table&#10;&#10;Description automatically generated">
            <a:extLst>
              <a:ext uri="{FF2B5EF4-FFF2-40B4-BE49-F238E27FC236}">
                <a16:creationId xmlns:a16="http://schemas.microsoft.com/office/drawing/2014/main" id="{BC6AF758-1301-65F0-5F29-E7B171B595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944" r="7538"/>
          <a:stretch/>
        </p:blipFill>
        <p:spPr>
          <a:xfrm>
            <a:off x="838200" y="1527398"/>
            <a:ext cx="5889171" cy="4351338"/>
          </a:xfrm>
        </p:spPr>
      </p:pic>
    </p:spTree>
    <p:extLst>
      <p:ext uri="{BB962C8B-B14F-4D97-AF65-F5344CB8AC3E}">
        <p14:creationId xmlns:p14="http://schemas.microsoft.com/office/powerpoint/2010/main" val="2171970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81088-11FC-B4ED-1E56-84936B9EE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Teşekkürler</a:t>
            </a:r>
          </a:p>
        </p:txBody>
      </p:sp>
      <p:pic>
        <p:nvPicPr>
          <p:cNvPr id="5" name="Content Placeholder 4" descr="Smiling face with solid fill with solid fill">
            <a:extLst>
              <a:ext uri="{FF2B5EF4-FFF2-40B4-BE49-F238E27FC236}">
                <a16:creationId xmlns:a16="http://schemas.microsoft.com/office/drawing/2014/main" id="{C31A8F9B-868C-5C80-B716-CFB39AE4F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03173" y="570706"/>
            <a:ext cx="914400" cy="9144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E7B785-A9FB-0AE8-506E-6188522F6DBF}"/>
              </a:ext>
            </a:extLst>
          </p:cNvPr>
          <p:cNvSpPr txBox="1"/>
          <p:nvPr/>
        </p:nvSpPr>
        <p:spPr>
          <a:xfrm>
            <a:off x="838200" y="1543868"/>
            <a:ext cx="1051560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3900" dirty="0"/>
              <a:t>Sorular?</a:t>
            </a:r>
          </a:p>
        </p:txBody>
      </p:sp>
    </p:spTree>
    <p:extLst>
      <p:ext uri="{BB962C8B-B14F-4D97-AF65-F5344CB8AC3E}">
        <p14:creationId xmlns:p14="http://schemas.microsoft.com/office/powerpoint/2010/main" val="1749766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188</Words>
  <Application>Microsoft Macintosh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1906001012015 Bilgisayar Mühendisliğine Giriş </vt:lpstr>
      <vt:lpstr>Önemli Bağlantılar </vt:lpstr>
      <vt:lpstr>Bölüm Hakkında</vt:lpstr>
      <vt:lpstr>Yazılım Laboratuvarı</vt:lpstr>
      <vt:lpstr>Donanım Laboratuvarı</vt:lpstr>
      <vt:lpstr>Sistem Ağları Laboratuvarı</vt:lpstr>
      <vt:lpstr>Gömülü Sistemler Laboratuvarı</vt:lpstr>
      <vt:lpstr>Robotik Laboratuvarı</vt:lpstr>
      <vt:lpstr>Teşekkürler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1906001012015 Bilgisayar Mühendisliğine Giriş </dc:title>
  <dc:creator>ismail parlak</dc:creator>
  <cp:lastModifiedBy>ismail parlak</cp:lastModifiedBy>
  <cp:revision>8</cp:revision>
  <dcterms:created xsi:type="dcterms:W3CDTF">2022-10-02T12:26:53Z</dcterms:created>
  <dcterms:modified xsi:type="dcterms:W3CDTF">2023-09-30T20:27:47Z</dcterms:modified>
</cp:coreProperties>
</file>

<file path=docProps/thumbnail.jpeg>
</file>